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B4E5F-63CD-43BC-87E4-12AFFFCC22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C07E0-AD57-402D-AC9E-708C1B75D1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DF491-6747-4418-A4B6-136C4C5E8F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2024-04-26T11:16:45Z</dcterms:modified>
</cp:coreProperties>
</file>