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3469BD-CD11-4BE1-8EC2-18ED90991D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72A9DF-3DAE-474A-9F39-ACD48165FD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one trial. A fixation point in the center of the screen was present at all times during the experiment. Inter-trial intervals varied randomly between 5000 and 10 000 ms. In each trial, up to three target stimuli (random dot patterns having the same size as pictures) were randomly assigned to each hemifield.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D0344-C544-4B64-88F5-C5BE4E154D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1187–1197, </a:t>
            </a:r>
            <a:r>
              <a:rPr lang="en-US" altLang="en-US" sz="1000">
                <a:solidFill>
                  <a:srgbClr val="333333"/>
                </a:solidFill>
                <a:hlinkClick r:id="rId3"/>
              </a:rPr>
              <a:t>https://doi.org/10.1093/cercor/bhi001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one trial. A fixation point in the center of the screen was present at all times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one trial. A fixation point in the center of the screen was present at all times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2024-05-01T21:49:04Z</dcterms:modified>
</cp:coreProperties>
</file>