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CD4A9-0F1C-4F1B-877A-C96E7E08FD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95A79-C4BF-4A87-B4CE-8A9CCA40C2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Top: full midsagittal FA (left) and  (right) image of a 61-year-old healthy man. Bottom: expanded midsagittal view of the FA image of the corpus callosum. The outline was manually drawn on the b = 0 image and superimposed onto the FA image for quantitation. Geometric lines divide the total corpus callosum into the genu (left), body (middle) and splenium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33684-2857-4A5B-B9D9-AB81F5EEE1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1384–1392,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Top: full midsagittal FA (left) and &lt;D&gt; (right) image of a 61-year-old healthy man. Bottom: expanded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Top: full midsagittal FA (left) and &lt;D&gt; (right) image of a 61-year-old healthy man. Bottom: expanded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2024-04-26T13:50:24Z</dcterms:modified>
</cp:coreProperties>
</file>