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DDFAE4-C2FF-4116-8813-943C61267B4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44FA396-605B-4072-9EF6-E33914657D4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BOLD-FA correlations in the older group. (A) Representations of the white matter ROIs: the right coronal radiata (R-Radiata), the genu of the corpus callosum (CC-Genu) and the body of the corpus callosum (CC-Body). (B) Mean FA values in the white matter ROIs for each group. (C) Regression plots show the significant negative correlations between right DLPFC BOLD response in the nonswitch condition and FA in the R-Radiata, CC-Genu, and CC-Body in the older group. Note: *P &lt; 0.05, **P &lt; 0.01,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3882BF-702D-45D9-ADC4-DE3AE8D1A69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 January 2015, Pages 138–146, </a:t>
            </a:r>
            <a:r>
              <a:rPr lang="en-US" altLang="en-US" sz="1000">
                <a:solidFill>
                  <a:srgbClr val="333333"/>
                </a:solidFill>
                <a:hlinkClick r:id="rId3"/>
              </a:rPr>
              <a:t>https://doi.org/10.1093/cercor/bht212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BOLD-FA correlations in the older group. (A) Representations of the white matter ROIs: the right coronal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BOLD-FA correlations in the older group. (A) Representations of the white matter ROIs: the right coronal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2024-09-20T06:20:17Z</dcterms:modified>
</cp:coreProperties>
</file>