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C55755-A0F6-42CE-BC8D-8891F3CDFC7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7AE777-EF4D-44AA-A901-151646CB2E9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Firing rate maps of sham- (a and b) and lesion-group cells (c, d and e) showing the position of place fields before and after the 5 h delay. The darker pixels correspond to regions where the cell fired at a higher rate. In sham animals the cells fired in the same location before and after the delay period (e.g. cells a and b). The centre of mass of firing fields of lesion cells however, tended to vary between the two recording sessions (c, d and e). Examples of the spike waveforms for recording a (middle) and e (lower) are shown pre- and post-delay.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FCDA81-94C3-40A5-9089-C19C74DE817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5.44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5, May 2003, Pages 444–451,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https://doi.org/10.1093/cercor/13.5.444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Firing rate maps of sham- (a and b) and lesion-group cells (c, d and e) showing the position of place fields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Firing rate maps of sham- (a and b) and lesion-group cells (c, d and e) showing the position of place fields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2024-05-11T03:03:43Z</dcterms:modified>
</cp:coreProperties>
</file>