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018E2-C437-49F1-9B38-4336218DDB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1B661-A694-4BBC-A165-8C7DA075B8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rate maps of sham- (a and b) and lesion-group cells (c, d and e) showing the position of place fields before and after the 5 h delay. The darker pixels correspond to regions where the cell fired at a higher rate. In sham animals the cells fired in the same location before and after the delay period (e.g. cells a and b). The centre of mass of firing fields of lesion cells however, tended to vary between the two recording sessions (c, d and e). Examples of the spike waveforms for recording a (middle) and e (lower) are shown pre- and post-delay.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775DD-E269-4A0F-B0BE-BD2393B5F9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Firing rate maps of sham- (a and b) and lesion-group cells (c, d and e) showing the position of place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Firing rate maps of sham- (a and b) and lesion-group cells (c, d and e) showing the position of place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2024-09-19T04:44:23Z</dcterms:modified>
</cp:coreProperties>
</file>