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02228-B213-4BDE-993F-9694B7C815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CF72C-6807-4587-AADC-BDE69C4DBB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Firing rate maps of sham- (a and b) and lesion-group cells (c, d and e) showing the position of place fields before and after the 5 h delay. The darker pixels correspond to regions where the cell fired at a higher rate. In sham animals the cells fired in the same location before and after the delay period (e.g. cells a and b). The centre of mass of firing fields of lesion cells however, tended to vary between the two recording sessions (c, d and e). Examples of the spike waveforms for recording a (middle) and e (lower) are shown pre- and post-delay.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AAE95-DB37-473D-B341-C4DE1F486C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444–451,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Firing rate maps of sham- (a and b) and lesion-group cells (c, d and e) showing the position of place fields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Firing rate maps of sham- (a and b) and lesion-group cells (c, d and e) showing the position of place fields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2024-09-20T03:59:13Z</dcterms:modified>
</cp:coreProperties>
</file>