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89BC08-C6AE-43CC-9FBE-AF84DC1DC1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1B7B96-D0BD-4D33-BE21-1A05A542F5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Results from affected pathways analysis for breast cancer (JHU, US). (A) Affected pathways are shown in a chart, with bars representing the number of affected genes in each pathway. (B) By clicking on the bar, users are able to view and download the genes that were mutated in each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888C04-BB35-4CFD-A667-A28A60C021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bar026, </a:t>
            </a:r>
            <a:r>
              <a:rPr lang="en-US" altLang="en-US" sz="1000">
                <a:solidFill>
                  <a:srgbClr val="333333"/>
                </a:solidFill>
                <a:hlinkClick r:id="rId3"/>
              </a:rPr>
              <a:t>https://doi.org/10.1093/database/bar026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Results from affected pathways analysis for breast cancer (JHU, US). (A) Affected pathways are shown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Results from affected pathways analysis for breast cancer (JHU, US). (A) Affected pathways are shown 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2024-04-26T06:04:47Z</dcterms:modified>
</cp:coreProperties>
</file>