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0F659-5442-4739-8B31-A49A21D8B0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C9813-ECEE-4AFD-9551-938D7A345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CE86E-7DA5-40D7-A088-69288A27C3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2024-04-26T06:30:48Z</dcterms:modified>
</cp:coreProperties>
</file>