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45E6CA-49F0-4A04-84A0-FE424C8B39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564BA4-37B6-49B6-81D3-501F7E8D34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Modulation profiles for pain-related activations. See Figure 5 for an explanation of these plots. Asterisks (*P &lt; 0.05, **P &lt; 0.01, ***P &lt; 0.001) show significant attenuation (blue) or facilitation (red) compared with the T0 condition at the same pain level (see Table 2 to clarify). Large symbols show the response type during the tapping (baseline condition), and regions are grouped by these response types.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7A3E64-7DF7-4D34-B15D-364C48FE05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5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1412–1422,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https://doi.org/10.1093/cercor/bhl052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Modulation profiles for pain-related activations. See Figure 5 for an explanation of these plots. Asterisks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Modulation profiles for pain-related activations. See Figure 5 for an explanation of these plots. Asterisks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2024-04-26T03:09:58Z</dcterms:modified>
</cp:coreProperties>
</file>