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5D4F8-ED1F-40C8-B9B6-3F37A25C5E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382F03-7694-4807-AA19-F5C5C1EB55A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single trial of the working memory task. Subjects were instructed to remember the tree in which the monkey hid his bananas during the delay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B72E66-0CD5-4DDF-B6ED-C3ED7D4CEAC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schematic of the fNIRS cap layout design including international 10/20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B72E66-0CD5-4DDF-B6ED-C3ED7D4CEAC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Brain activity contrast for the group-level hemoglobin signals during the working memory blocks minus the rest blocks. The color of each line indicates the T-statistic for the comparison of the 2 conditions in the general linear model for each fNIRS source–detector pair. The approximate locations of the closest international 10–20 coordinates to the fNIRS probe are shown. Oxy- and deoxyhemoglobin signals are shown in top and bottom panels,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B72E66-0CD5-4DDF-B6ED-C3ED7D4CEAC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Reconstructed images of brain activity for the oxyhemoglobin contrast of the long and short working memory blocks minus rest. Colors represent T-statistic for the comparison of the 2 conditions (working memory, rest) in the general linear model. FNIRS data were reconstructed and displayed using an age-matched template of a brain for visualization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B72E66-0CD5-4DDF-B6ED-C3ED7D4CEAC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group averaged time-course of the evoked oxy- (red) and deoxyhemoglobin (blue) responses are shown for the lower and upper groupings of subjects from a median split on age. The data are shown from the average of all significant (P &lt; 0.05) channels on the left and right sides of the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B72E66-0CD5-4DDF-B6ED-C3ED7D4CEAC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Map of brain regions correlated (P &lt; 0.05) with age in a group-level ANOVA regression model. Scatter plots of the mean oxyhemoglobin from regions of interest and age for each subject is pictured at right. Positive correlation is observed between age and the oxyhemoglobin contrast of the long and short working memory blocks and rest in the left LPFC. The solid line shows the linear fit of the correlation (linear) model and 1 standard deviation from the fit to the short and long WM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B72E66-0CD5-4DDF-B6ED-C3ED7D4CEAC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3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3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3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2790–2799, </a:t>
            </a:r>
            <a:r>
              <a:rPr lang="en-US" altLang="en-US" sz="1000">
                <a:solidFill>
                  <a:srgbClr val="333333"/>
                </a:solidFill>
                <a:hlinkClick r:id="rId3"/>
              </a:rPr>
              <a:t>https://doi.org/10.1093/cercor/bhv139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single trial of the working memory task. Subjects were instructed to remember the tree in which the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7141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2790–2799, </a:t>
            </a:r>
            <a:r>
              <a:rPr lang="en-US" altLang="en-US" sz="1000">
                <a:solidFill>
                  <a:srgbClr val="333333"/>
                </a:solidFill>
                <a:hlinkClick r:id="rId3"/>
              </a:rPr>
              <a:t>https://doi.org/10.1093/cercor/bhv139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schematic of the fNIRS cap layout design including international 10/20 coordinates.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27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2790–2799, </a:t>
            </a:r>
            <a:r>
              <a:rPr lang="en-US" altLang="en-US" sz="1000">
                <a:solidFill>
                  <a:srgbClr val="333333"/>
                </a:solidFill>
                <a:hlinkClick r:id="rId3"/>
              </a:rPr>
              <a:t>https://doi.org/10.1093/cercor/bhv139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Brain activity contrast for the group-level hemoglobin signals during the working memory blocks minus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954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2790–2799, </a:t>
            </a:r>
            <a:r>
              <a:rPr lang="en-US" altLang="en-US" sz="1000">
                <a:solidFill>
                  <a:srgbClr val="333333"/>
                </a:solidFill>
                <a:hlinkClick r:id="rId3"/>
              </a:rPr>
              <a:t>https://doi.org/10.1093/cercor/bhv139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Reconstructed images of brain activity for the oxyhemoglobin contrast of the long and short working memory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113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2790–2799, </a:t>
            </a:r>
            <a:r>
              <a:rPr lang="en-US" altLang="en-US" sz="1000">
                <a:solidFill>
                  <a:srgbClr val="333333"/>
                </a:solidFill>
                <a:hlinkClick r:id="rId3"/>
              </a:rPr>
              <a:t>https://doi.org/10.1093/cercor/bhv139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group averaged time-course of the evoked oxy- (red) and deoxyhemoglobin (blue) responses are shown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89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2790–2799, </a:t>
            </a:r>
            <a:r>
              <a:rPr lang="en-US" altLang="en-US" sz="1000">
                <a:solidFill>
                  <a:srgbClr val="333333"/>
                </a:solidFill>
                <a:hlinkClick r:id="rId3"/>
              </a:rPr>
              <a:t>https://doi.org/10.1093/cercor/bhv139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Map of brain regions correlated (P &lt; 0.05) with age in a group-level ANOVA regression model. Scatter plots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016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single trial of the working memory task. Subjects were instructed to remember the tree in which the monkey ...</vt:lpstr>
      <vt:lpstr>Figure 2. A schematic of the fNIRS cap layout design including international 10/20 coordinates.
</vt:lpstr>
      <vt:lpstr>Figure 3. Brain activity contrast for the group-level hemoglobin signals during the working memory blocks minus the ...</vt:lpstr>
      <vt:lpstr>Figure 4. Reconstructed images of brain activity for the oxyhemoglobin contrast of the long and short working memory ...</vt:lpstr>
      <vt:lpstr>Figure 5. The group averaged time-course of the evoked oxy- (red) and deoxyhemoglobin (blue) responses are shown for ...</vt:lpstr>
      <vt:lpstr>Figure 6. Map of brain regions correlated (P &lt; 0.05) with age in a group-level ANOVA regression model. Scatter plots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2024-04-27T03:26:34Z</dcterms:modified>
</cp:coreProperties>
</file>