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7741B0-970A-4FE4-899D-99B5407F1F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83A189-FC4E-4D97-8673-32C8AB8611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Cardio-ankle vascular index (CAVI) values in groups of hypertensive diabetic patients defined by the degree of nocturnal decrease in mean arterial pressure. Taken from Kalaycioglu et al.31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E9D8C-60D0-467E-8B98-B2FEFDE672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arterial stiffness, blood pressure variability, baroreflex sensitivity, and cardiovascular complications.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E9D8C-60D0-467E-8B98-B2FEFDE6721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Age-adjusted carotid-femoral pulse wave velocity in 911 hypertensive subjects, divided into four groups according to increasing values of 24-h systolic blood pressure (SBP). Subjects in each quartile were subdivided into two classes according to whether the average real variability (ARV) of 24-h systolic blood pressure was below (white bars) or above (black bars) the median SD of the group. Taken from Schillaci et al.13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E9D8C-60D0-467E-8B98-B2FEFDE6721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w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suw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suw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19, Issue suppl_B, March 2017, Pages B17–B23,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https://doi.org/10.1093/eurheartj/suw060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Cardio-ankle vascular index (CAVI) values in groups of hypertensive diabetic patients defined by the degree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467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19, Issue suppl_B, March 2017, Pages B17–B23,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https://doi.org/10.1093/eurheartj/suw060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Relationship between arterial stiffness, blood pressure variability, baroreflex sensitivity,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304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19, Issue suppl_B, March 2017, Pages B17–B23,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https://doi.org/10.1093/eurheartj/suw060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Age-adjusted carotid-femoral pulse wave velocity in 911 hypertensive subjects, divided into four groups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25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Cardio-ankle vascular index (CAVI) values in groups of hypertensive diabetic patients defined by the degree ...</vt:lpstr>
      <vt:lpstr>Figure 2 Relationship between arterial stiffness, blood pressure variability, baroreflex sensitivity, and ...</vt:lpstr>
      <vt:lpstr>Figure 3 Age-adjusted carotid-femoral pulse wave velocity in 911 hypertensive subjects, divided into four groups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2024-04-26T16:53:27Z</dcterms:modified>
</cp:coreProperties>
</file>