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47CB68-A60C-4E90-A1BC-C5309183E4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9E2AF-24E5-4B53-8841-0B9B46DE6B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total biomass of plant species in monocultures and mixtures among different treatments in the Cyclobalanopsis glauca–Pinus massoniana combination (a), Quercus serrata–Pinus massoniana combination (b) and Lithocarpus glaber–Quercus serrata combination (c). UI = uninoculated control, Pi = Paxillus involutus, Pt = Pisolithus tinctorius, Cg = Cenococcum geophilum, Lb = Laccaria bicolor and Mix = mixture of the three (Pis. tinctorius, Ce. geophilum and La. bicolor) or four fungal species. Means (n = 4 ± SE) shared the same letter within a plant species are not significantly different according to Tukey’s HSD or Dunnett’s T3 post hoc test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Institute of Botany, Chinese Academy of Sciences and the Botanical Society of China.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FDEBD4-8FA4-40BE-B5B5-BD98276C30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w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10, Issue 1, 1 February 2017, Pages 47–55, </a:t>
            </a:r>
            <a:r>
              <a:rPr lang="en-US" altLang="en-US" sz="1000">
                <a:solidFill>
                  <a:srgbClr val="333333"/>
                </a:solidFill>
                <a:hlinkClick r:id="rId3"/>
              </a:rPr>
              <a:t>https://doi.org/10.1093/jpe/rtw060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total biomass of plant species in monocultures and mixtures among different treatments in the Cyclobalanopsis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total biomass of plant species in monocultures and mixtures among different treatments in the Cyclobalanopsis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2024-04-26T04:43:04Z</dcterms:modified>
</cp:coreProperties>
</file>