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B47C3-742A-4018-BAA5-EF7E96D948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7B2E2-A21B-467C-A161-0C62839186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Scientists are exploring why sharks congregate in certain areas, such as the “Shark Café” in the Pacific Ocean. Sharks, top predators in high-seas environments, are being devastated by fishing. Photograph: Richard Brooks for the Pew Charitable Trusts.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American Institute of Biological Sciences.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AE355-B2D5-4B92-8DFB-476208E163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w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66, Issue 9, 01 September 2016, Pages 713–719,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Scientists are exploring why sharks congregate in certain areas, such as the “Shark Café” in the Pacific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Scientists are exploring why sharks congregate in certain areas, such as the “Shark Café” in the Pacific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2024-04-26T10:07:01Z</dcterms:modified>
</cp:coreProperties>
</file>