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A326D-4FAB-4361-83A2-5022EE97BB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4E226-3E17-4A97-9B3B-DCF92CC331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D1353-532A-45EF-A70A-57F177F272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2024-04-26T02:39:06Z</dcterms:modified>
</cp:coreProperties>
</file>