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F2D096-5BFB-4725-83C7-A2F6BC800D8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A06E78-C354-4A68-9CA7-4E33482CB5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MRI evaluation of brain volumetric integrity in WT (top) and mdx mice (bottom). Sample MRI coronal images (a, WT; d, mdx), corresponding 2D cutting planes with brain regions delineated according to mouse brain atlas (b, WT; e, mdx) and 3D reconstructions of mouse brains (c, WT; f, mdx), show comparable brain gross anatomy in the 2 genotypes. Brain regions considered in the analysis are represented by distinct colors as follows: ventricles, red; cortex, yellow (b, e) or translucent golden gray (c, f); hippocampi, orange; other miscellaneous subcortical structures, white; olfactory bulbs, green; cerebellum/colliculus, purple.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AF9CDC-F38C-4634-9DD1-B356EFE3184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13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4, April 2009, Pages 876–888,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https://doi.org/10.1093/cercor/bhn135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MRI evaluation of brain volumetric integrity in WT (top) and mdx mice (bottom). Sample MRI coronal images (a,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MRI evaluation of brain volumetric integrity in WT (top) and mdx mice (bottom). Sample MRI coronal images (a,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2024-04-26T08:55:10Z</dcterms:modified>
</cp:coreProperties>
</file>