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F262CF-D992-44BF-86B6-EF21E303D8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888ED-A1B8-4F87-9C09-4534C4E3E9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Comparison between crustal thicknesses of a Gondwana reconstruction (Jacobs et al. 2003b, and references therein). New crustal thicknesses and Vp/Vs ratios of this study are signed in red. Black depths within the African continent are published values from Nguuri et al. (2001), purple values in brackets refer to Nair et al. (2006). Crustal depth for station TRVM in India accords to a study of Kumar et al. (2001), values for station SYO, East Antarctica, refer to an investigation of RF (Kanao et al. 2002) and a seismic experiment (Tsutsiu et al. 2001). The blue dashed line represents a proposed suture of the Pan-African orogeny (Jacobs et al. 2003b). Coloured main geological features are described in more detail in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8BF141-69D1-4955-B020-691EFC5DBA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9.04196.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178, Issue 2, August 2009, Pages 860–876, </a:t>
            </a:r>
            <a:r>
              <a:rPr lang="en-US" altLang="en-US" sz="1000">
                <a:solidFill>
                  <a:srgbClr val="333333"/>
                </a:solidFill>
                <a:hlinkClick r:id="rId3"/>
              </a:rPr>
              <a:t>https://doi.org/10.1111/j.1365-246X.2009.04196.x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Comparison between crustal thicknesses of a Gondwana reconstruction (Jacobs et al. 2003b, and references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Comparison between crustal thicknesses of a Gondwana reconstruction (Jacobs et al. 2003b, and references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2024-04-27T03:53:20Z</dcterms:modified>
</cp:coreProperties>
</file>