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19EBDC-6F39-4EBE-800D-3735D89EEB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ED4417-828B-4505-AF07-49D614505A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(A) Surround masking effects were used to classify MSTd neurons by whether they showed response inactivation (left) or activation (right) after addition of the surround mask. The histogram shows contrast ratios of average firing rates in the 500-ms interval before and after surround masking. Most MSTd neurons showed response inactivation by surround masking. (B) Receptive field maps of 6 neurons. The larger receptive fields (filled icons) were associated with response inactivation when the peripheral mask was added. The smaller, central receptive fields (open icons) were associated with either little effect or response activation when the peripheral mask was added.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1AE43A-400D-448A-9C8A-A69DA07381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727–739, </a:t>
            </a:r>
            <a:r>
              <a:rPr lang="en-US" altLang="en-US" sz="1000">
                <a:solidFill>
                  <a:srgbClr val="333333"/>
                </a:solidFill>
                <a:hlinkClick r:id="rId3"/>
              </a:rPr>
              <a:t>https://doi.org/10.1093/cercor/bhm109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(A) Surround masking effects were used to classify MSTd neurons by whether they showed response inactivation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(A) Surround masking effects were used to classify MSTd neurons by whether they showed response inactivation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2024-04-26T21:47:18Z</dcterms:modified>
</cp:coreProperties>
</file>