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515324-AA53-4E31-B8E0-FD313D4DF5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A71774-2444-4034-9616-A662BAC549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Verb and noun naming contrasted with scrambled images. ECoG (n = 19) group analysis was carried out using mixed-effects, multilevel analysis for low gamma (30–60 Hz), mid gamma (60–120 Hz) and high gamma (120–240 Hz) (corrected P &lt; 0.05). The time window used was from 50 ms after stimulus presentation until 1 SD before mean articulation. The fMRI (n = 17) group analysis was performed using an ANOVA (corrected P &lt; 0.05), and only regions with a minimal SDE coverage of n ≥ 5 (Fig. 2) are depicted.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3C6D98-2E27-40B4-B45B-AACCA75372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10, October 2014, Pages 2741–2750,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Verb and noun naming contrasted with scrambled images. ECoG (n = 19) group analysis was carried out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Verb and noun naming contrasted with scrambled images. ECoG (n = 19) group analysis was carried out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2024-04-26T19:53:36Z</dcterms:modified>
</cp:coreProperties>
</file>