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AE572-E0ED-4B97-848F-E776D7CB1F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D7B9AF-B75C-4471-A0E5-EBEF11EE70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Kaplan–Meier: probability (95% CI) of remaining alive within the first 100 days of live according to infant HIV status and mode of infant feeding. The overall log-rank p-value was p = 0.0003. The overall log-rank p-value between breast- and formula-fed infants was p = 0.6689. The overall log-rank p-value between HIV-infected and HIV-uninfected infants was p &lt; 0.0001. Among breast-fed infants, the log-rank p-value between HIV-infected and HIV-uninfected infants was p = 0.0047. Among formula-fed infants, the log-rank p-value between HIV-infected and HIV-uninfected infants was p = 0.0005.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[2010].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BA8910-3B3E-4ADD-8118-369A270186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Kaplan–Meier: Probability (95% CI) of remaining free from hospitalization within the first 100 days of life according to infant HIV status and mode of infant feeding.The overall log-rank p-value was p &lt; 0.001. The overall log-rank p-value between breast- and formula-fed infants was p = 0.1406. The overall log-rank p-value between HIV-infected and HIV-uninfected infants was p &lt; 0.0001. Among breast-fed infants, the log-rank p-value between HIV-infected and HIV-uninfected infants was p = 0.1730. Among formula-fed infants, the log-rank p-value between HIV-infected and HIV-uninfected infants was p &lt; 0.0001.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[2010].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BA8910-3B3E-4ADD-8118-369A2701860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ropej/fmq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tropej/fmq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Trop Pediatr</a:t>
            </a:r>
            <a:r>
              <a:rPr lang="en-US" altLang="en-US" sz="1000">
                <a:solidFill>
                  <a:srgbClr val="333333"/>
                </a:solidFill>
              </a:rPr>
              <a:t>, Volume 57, Issue 2, April 2011, Pages 109–119,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https://doi.org/10.1093/tropej/fmq061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Kaplan–Meier: probability (95% CI) of remaining alive within the first 100 days of live according to infant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16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Trop Pediatr</a:t>
            </a:r>
            <a:r>
              <a:rPr lang="en-US" altLang="en-US" sz="1000">
                <a:solidFill>
                  <a:srgbClr val="333333"/>
                </a:solidFill>
              </a:rPr>
              <a:t>, Volume 57, Issue 2, April 2011, Pages 109–119,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https://doi.org/10.1093/tropej/fmq061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Kaplan–Meier: Probability (95% CI) of remaining free from hospitalization within the first 100 days of life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867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2. Kaplan–Meier: probability (95% CI) of remaining alive within the first 100 days of live according to infant ...</vt:lpstr>
      <vt:lpstr>Fig. 1. Kaplan–Meier: Probability (95% CI) of remaining free from hospitalization within the first 100 days of life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2024-04-26T19:45:40Z</dcterms:modified>
</cp:coreProperties>
</file>