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180671-AEF1-453E-BA34-880A85CCC2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898C26-E33E-40A2-8830-5661219B218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Major pathways leading to the formation of thienopyridine active metabolites.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6DA46B-D21B-49AB-978D-4EC8ACD19B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p29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30, Issue 16, August 2009, Pages 1964–1977,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https://doi.org/10.1093/eurheartj/ehp296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Major pathways leading to the formation of thienopyridine active metabolites.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 Major pathways leading to the formation of thienopyridine active metabolites.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2024-04-26T14:47:06Z</dcterms:modified>
</cp:coreProperties>
</file>