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B0DC3-89C6-491D-810E-806998A8A7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A14FD-44A3-4C03-BF1D-3E6EFB6230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Glutamate antagonists and TTX toxicity. (A) Silencing of cultured neurons with a combination of drugs that block synaptic activity did not mimic the effects of TTX. (N = 9 fields for each groups.) (B) Exposure to DNQX in addition to TTX almost completely reversed the neurotoxic effects of TTX. (TTX group is significantly different from the TTX + DNQX groups, n = 16 fields for control, TTX and TTX + DNQX groups, and 14 fields for the DNQX group (P &lt; 0.0001). (C) Although NMDA blocker MK-801 by itself had a strong effect on neuronal survival (P &lt; 0.0001), it produced only a mild, marginally significant improvement in the TTX/MK-801–treated groups (n = 11, 12, 9, 12 for control, MK-801, TTX, and TTX-MK-801,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8B1F0-965E-4A6C-9E8E-D5F78926BC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1292–1306,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Glutamate antagonists and TTX toxicity. (A) Silencing of cultured neurons with a combination of drugs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Glutamate antagonists and TTX toxicity. (A) Silencing of cultured neurons with a combination of drugs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2024-04-26T19:59:15Z</dcterms:modified>
</cp:coreProperties>
</file>