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532EC-C64F-45E0-981D-8FCF16CA0C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669BF-F85C-4B43-8527-50D51A23E0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conservation score of deleted nucleotides (or two adjacent nucleotides) to inserted nucleotides. The solid line plots the phyloP score distribution for disease-causing INDELs. The dashed line plots the phyloP score distribution for neutral INDELs. Disease-causing INDELs exhibit a higher rate of occurrence at evolutionarily conserved regions than neutral INDELs.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D431E-65A4-4ABA-A193-33D70D847A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11, 1 June 2014, Pages 3024–3034,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Comparison of conservation score of deleted nucleotides (or two adjacent nucleotides) to inserted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Comparison of conservation score of deleted nucleotides (or two adjacent nucleotides) to inserted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2024-04-26T06:46:43Z</dcterms:modified>
</cp:coreProperties>
</file>