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765114-ED1D-45ED-ADC9-CA70F6367E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5CCEA-E1E9-4C7D-9431-39B6454951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LC stimulation induces LTD in the dentate gyrus. (A, B) Locus coeruleus (LC) stimulation (100 Hz) coupled with test-pulse stimulation (0.025 Hz) of perforant path (PP)–dentate gyrus (DG) synapses induces long-term depression (LTD) in the DG lasting over 24 h. Prior treatment with the β-adrenoreceptor antagonist propranolol (2 µg) significantly prevents this form of LTD. The mean population spike (PS) amplitude (A) and the mean fEPSP slope (B) is shown along with the corresponding SEM. (C) Analog traces represent PP–DG field potentials (i) 5 min before, (ii) 5 min after, and (iii) 24 h after vehicle in the presence of LC stimulation, or (iv) 5 min before, (v) 5 min after and (vi) 24 h after propranolol in the presence of LC stimulation. Calibration: vertical bar, 3 mV; horizontal bar, 2.5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908BF-1E3B-4E37-B8C9-7EF563046B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4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1889–1896, </a:t>
            </a:r>
            <a:r>
              <a:rPr lang="en-US" altLang="en-US" sz="1000">
                <a:solidFill>
                  <a:srgbClr val="333333"/>
                </a:solidFill>
                <a:hlinkClick r:id="rId3"/>
              </a:rPr>
              <a:t>https://doi.org/10.1093/cercor/bht429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LC stimulation induces LTD in the dentate gyrus. (A, B) Locus coeruleus (LC) stimulation (100 Hz) coupled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LC stimulation induces LTD in the dentate gyrus. (A, B) Locus coeruleus (LC) stimulation (100 Hz) coupled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2024-04-26T14:20:18Z</dcterms:modified>
</cp:coreProperties>
</file>