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3F2BD0-D8B0-40C7-B095-9A772198BC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9BDECB-3D6E-4830-A546-9E2B9CC082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Military identification tag of Thornton T. Perry, who received tetanus toxoid in 1942 and 1944 (“T42 44”). O, type O blood; P, Protestant.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Epidemiologic Reviews Copyright © 2006 by the Johns Hopkins Bloomberg School of Public Health All rights reserved; printed in U.S.A.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7919CE-EC5B-4564-B11B-00900C9CC1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pirev/mxj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Epidemiol Rev</a:t>
            </a:r>
            <a:r>
              <a:rPr lang="en-US" altLang="en-US" sz="1000">
                <a:solidFill>
                  <a:srgbClr val="333333"/>
                </a:solidFill>
              </a:rPr>
              <a:t>, Volume 28, Issue 1, August 2006, Pages 3–26,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https://doi.org/10.1093/epirev/mxj003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Military identification tag of Thornton T. Perry, who received tetanus toxoid in 1942 and 1944 (“T42 44”). O,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Military identification tag of Thornton T. Perry, who received tetanus toxoid in 1942 and 1944 (“T42 44”). O,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2024-04-27T01:05:48Z</dcterms:modified>
</cp:coreProperties>
</file>