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629EF2-5442-47E2-B688-E28EF89853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63D8EB-2873-48A2-8026-639FD91A2F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 large, CCK immuno-positive interneuron in layer 4 of the cat visual cortex inhibited a layer 3 pyramidal cell (P2), which also received an excitatory input from another layer 3 pyramidal cell (P1, the pyramidal cells are not illustrated). Both inputs were onto branches of the same primary dendrite of the postsynaptic pyramid, with the inhibitory input located more distally (fourth and fifth order dendrites) than the excitatory input (fourth order dendrites) and the two inputs summed linearly (not illustrated). Responses to these two inputs were recorded at two postsynaptic membrane potentials (000331A1).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ECC6BE-F73B-4971-9DBD-71260CCA13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936–953, </a:t>
            </a:r>
            <a:r>
              <a:rPr lang="en-US" altLang="en-US" sz="1000">
                <a:solidFill>
                  <a:srgbClr val="333333"/>
                </a:solidFill>
                <a:hlinkClick r:id="rId3"/>
              </a:rPr>
              <a:t>https://doi.org/10.1093/cercor/12.9.936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 large, CCK immuno-positive interneuron in layer 4 of the cat visual cortex inhibited a layer 3 pyramidal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A large, CCK immuno-positive interneuron in layer 4 of the cat visual cortex inhibited a layer 3 pyramidal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2024-04-26T13:01:27Z</dcterms:modified>
</cp:coreProperties>
</file>