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B89DD4-995B-486B-9E69-149C2BB199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FBD12-734A-4C22-8CC5-7DF577BC20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Geometric distribution of network of evidence. Geometric distribution of included RCTs in mixed-treatment analysis. Each node in the network represents a drug treatment and each arm is weighted by the number of trials of that intervention versus the common control comparator.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227E8-B1C3-46C6-947A-D857CC48ED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q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2, February 2011, Pages 109–124,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Geometric distribution of network of evidence. Geometric distribution of included RCTs in mixed-treatment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Geometric distribution of network of evidence. Geometric distribution of included RCTs in mixed-treatment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2024-04-26T13:51:51Z</dcterms:modified>
</cp:coreProperties>
</file>