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DB207B-5D71-4D15-A033-2DF4917544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335BDA-F105-4036-BB7C-DFF4674793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6A377F-A179-41A1-8E35-2A637B0291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2024-04-26T18:23:58Z</dcterms:modified>
</cp:coreProperties>
</file>