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76AFEDA-3ECB-4AF8-B27A-EC7AC80715A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B912BCE-BF80-4A77-9AFE-4AE4476857C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Activity in the right posterior insula (x = 44, y = −10, z = 14) was positively correlated (t = 3.41, P &lt; 0.05) with the proprioceptive drift toward the rubber hand. (b) Activity in the left somatosensory cortex (x = −42, y = −24, z = 40) was negatively correlated (t = −4.84, P &lt; 0.05) with the proprioceptive drift toward the rubber hand. Positive drifts indicate a drift toward the rubber hand, and negative drifts indicate a drift away from the rubber hand. Activations show averaged data over 10 participants (L = Left, R = Right).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DD6B9F2-FFF5-4F31-8651-43FC122F842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l13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17, Issue 10, October 2007, Pages 2235–2244,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https://doi.org/10.1093/cercor/bhl131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(a) Activity in the right posterior insula (x = 44, y = −10, z = 14) was positively correlated (t = 3.41, P &lt;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(a) Activity in the right posterior insula (x = 44, y = −10, z = 14) was positively correlated (t = 3.41, P &lt;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2024-04-26T21:22:49Z</dcterms:modified>
</cp:coreProperties>
</file>