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C7E23B9-E93F-400C-AA26-0416591E88A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49EF29-2D75-4085-BFF0-C698E7CE0F0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REMINDER flowchart.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208683-D3CC-434C-AEED-78EDB6085E2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Cumulative Kaplan–Meier estimates of rates of the primary outcome according to study group.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208683-D3CC-434C-AEED-78EDB6085E2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Forrest plot on the primary composite endpoint with eplerenone vs. placebo, according to pre-specified subgroups.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208683-D3CC-434C-AEED-78EDB6085E2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heartj/ehu1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urheartj/ehu1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urheartj/ehu1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34, 7 September 2014, Pages 2295–2302,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https://doi.org/10.1093/eurheartj/ehu164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REMINDER flowchart.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14500" y="1371600"/>
            <a:ext cx="57194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34, 7 September 2014, Pages 2295–2302,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https://doi.org/10.1093/eurheartj/ehu164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Cumulative Kaplan–Meier estimates of rates of the primary outcome according to study group.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771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34, 7 September 2014, Pages 2295–2302,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https://doi.org/10.1093/eurheartj/ehu164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Forrest plot on the primary composite endpoint with eplerenone vs. placebo, according to pre-specified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467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 1 REMINDER flowchart.
</vt:lpstr>
      <vt:lpstr>Figure 2 Cumulative Kaplan–Meier estimates of rates of the primary outcome according to study group.
</vt:lpstr>
      <vt:lpstr>Figure 3 Forrest plot on the primary composite endpoint with eplerenone vs. placebo, according to pre-specified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2024-04-26T08:59:37Z</dcterms:modified>
</cp:coreProperties>
</file>