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E8F8E6-1881-4D8D-8F57-AFA41277FFF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5CED1B-12A4-4BB1-AE3C-B0445DCB581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Relative biomass of plant species in native zone (a), transition zone (b), and Typha zone (c). Genus names abbreviated as follows: J (Juncus), E (Eleocharis), S (Schoenoplectus), C (Carex).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Federation of European Microbiological Societies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7BC99D-D46E-4A8D-8AFF-D321F47F00A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Total soluble inorganic NH4+ (a), NO3− (b), and PO43− (c) in soils of each vegetation zone. Bars represent means for each vegetation zone (n=5) and error bars represent±standard error. Values with different letters are significantly different based on anova followed by a Tukey test for pairwise differences (P&lt;0.001) (systat v.11).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Federation of European Microbiological Societies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7BC99D-D46E-4A8D-8AFF-D321F47F00A5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Nonmetric multidimensional scaling (MDS) analysis of 16S T-RFLP data (a) and nirS T-RFLP data (b). • (native zone), □ (transition zone), ▲ (Typha zone).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Federation of European Microbiological Societies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7BC99D-D46E-4A8D-8AFF-D321F47F00A5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74-6968.2006.0040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574-6968.2006.0040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574-6968.2006.0040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263, Issue 1, October 2006, Pages 86–92,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https://doi.org/10.1111/j.1574-6968.2006.00409.x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Relative biomass of plant species in native zone (a), transition zone (b), and Typha zone (c). Genus names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429000" y="1371600"/>
            <a:ext cx="22833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263, Issue 1, October 2006, Pages 86–92,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https://doi.org/10.1111/j.1574-6968.2006.00409.x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2 </a:t>
            </a:r>
            <a:r>
              <a:rPr lang="en-US" altLang="en-US" b="0"/>
              <a:t>Total soluble inorganic NH</a:t>
            </a:r>
            <a:r>
              <a:rPr lang="en-US" altLang="en-US" b="0" baseline="-25000"/>
              <a:t>4</a:t>
            </a:r>
            <a:r>
              <a:rPr lang="en-US" altLang="en-US" b="0" baseline="30000"/>
              <a:t>+</a:t>
            </a:r>
            <a:r>
              <a:rPr lang="en-US" altLang="en-US" b="0"/>
              <a:t> (a), NO</a:t>
            </a:r>
            <a:r>
              <a:rPr lang="en-US" altLang="en-US" b="0" baseline="-25000"/>
              <a:t>3</a:t>
            </a:r>
            <a:r>
              <a:rPr lang="en-US" altLang="en-US" b="0" baseline="30000"/>
              <a:t>−</a:t>
            </a:r>
            <a:r>
              <a:rPr lang="en-US" altLang="en-US" b="0"/>
              <a:t> (b),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517900" y="1371600"/>
            <a:ext cx="210502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263, Issue 1, October 2006, Pages 86–92,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https://doi.org/10.1111/j.1574-6968.2006.00409.x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3 </a:t>
            </a:r>
            <a:r>
              <a:rPr lang="en-US" altLang="en-US" b="0"/>
              <a:t>Nonmetric multidimensional scaling (MDS) analysis of 16S T-RFLP data (a) and nirS T-RFLP data (b). • (native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59100" y="1371600"/>
            <a:ext cx="323678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1 Relative biomass of plant species in native zone (a), transition zone (b), and Typha zone (c). Genus names ...</vt:lpstr>
      <vt:lpstr>2 Total soluble inorganic NH4+ (a), NO3− (b), and ...</vt:lpstr>
      <vt:lpstr>3 Nonmetric multidimensional scaling (MDS) analysis of 16S T-RFLP data (a) and nirS T-RFLP data (b). • (native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2024-09-20T02:43:55Z</dcterms:modified>
</cp:coreProperties>
</file>