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67B52F-ED59-4466-9334-BFB6F345FE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6ABFE4-3FB0-4579-8FCF-B969430E3F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responses (size of induration) to Mycobacterium tuberculosis purified protein derivative associated with 4 isolated nontuberculous mycobacterial species: Mycobacterium avium-intracellulare complex (MAC), Mycobacterium haemophilum (HAEM), Mycobacterium scrofulaceum (SCROF), and Mycobacterium simiae (SIM) Horizontal lines indicate median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061075-8B56-4D07-BD2C-217F511894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39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10, 15 November 2001, Pages 1786–1788,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https://doi.org/10.1086/323984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Distribution of responses (size of induration) to Mycobacterium tuberculosis purified protein derivative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Distribution of responses (size of induration) to Mycobacterium tuberculosis purified protein derivative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2024-04-26T07:35:28Z</dcterms:modified>
</cp:coreProperties>
</file>