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89CF88-D975-4BD1-BE4A-2139E28174B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C0DDDD-66F5-4BD4-B55A-DD2B257C4E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Individual percentage differences in activity in region 1 from Figure 3, in the St–RSt contrast, plotted against individual auditory single word comprehension scores. Data from the Broca's group are indicated as black squares, and from the Wernicke's group as gray triangles. The results of the statistical analyses are given in the text. Chance score on spoken single word and sentence comprehension = 7–8.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7C1DCD-0340-431C-A9D1-ABD115F2104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05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16, Issue 8, August 2006, Pages 1116–1125, </a:t>
            </a:r>
            <a:r>
              <a:rPr lang="en-US" altLang="en-US" sz="1000">
                <a:solidFill>
                  <a:srgbClr val="333333"/>
                </a:solidFill>
                <a:hlinkClick r:id="rId3"/>
              </a:rPr>
              <a:t>https://doi.org/10.1093/cercor/bhj053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Individual percentage differences in activity in region 1 from Figure 3, in the St–RSt contrast, plotted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Individual percentage differences in activity in region 1 from Figure 3, in the St–RSt contrast, plotted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2024-04-26T17:13:16Z</dcterms:modified>
</cp:coreProperties>
</file>