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373513-859A-4995-B65B-0930391F338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FE8FBD-B669-48E0-B88D-6C5870BDFCD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All-cause mortality among patients with ischaemic or non-ischaemic heart disease randomized to implantable cardioverter-defibrillator (ICD) vs. conventional therapy in primary prevention. For each randomized trial, the number of deaths (Events) and the number assigned (Total) are shown. The point estimates of the relative risk (RR) for individual studies are represented by squares with 95% confidence intervals (CIs) shown as bars. The midpoint of the diamond represents the overall pooled estimate of the RR, and the 95% CI is represented by the horizontal tips of the diamond. AMIOVIRT, Amiodarone vs. Implantable Defibrillator Randomized Trial; CAT, Cardiomyopathy Trial; DEFINITE, Defibrillators in Non-Ischemic Cardiomyopathy Treatment Evaluation; MADIT, Multicenter Automatic Defibrillator Implantation Trial; SCD-HeFT, Sudden Cardiac Death in Heart Failure Trial.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297391-D4C4-4A88-92BE-36ABD900CFF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opace/euq3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Europace</a:t>
            </a:r>
            <a:r>
              <a:rPr lang="en-US" altLang="en-US" sz="1000">
                <a:solidFill>
                  <a:srgbClr val="333333"/>
                </a:solidFill>
              </a:rPr>
              <a:t>, Volume 12, Issue 11, November 2010, Pages 1564–1570, </a:t>
            </a:r>
            <a:r>
              <a:rPr lang="en-US" altLang="en-US" sz="1000">
                <a:solidFill>
                  <a:srgbClr val="333333"/>
                </a:solidFill>
                <a:hlinkClick r:id="rId3"/>
              </a:rPr>
              <a:t>https://doi.org/10.1093/europace/euq329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All-cause mortality among patients with ischaemic or non-ischaemic heart disease randomized to implantable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All-cause mortality among patients with ischaemic or non-ischaemic heart disease randomized to implantable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2024-04-26T18:09:51Z</dcterms:modified>
</cp:coreProperties>
</file>