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11ECE5-386A-46CE-94A9-1953854DC7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7344EE-2208-4C21-B339-2D1AF69276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529E1C-AD58-4BE6-B78F-0A9F7CA5CC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2024-09-20T05:43:21Z</dcterms:modified>
</cp:coreProperties>
</file>