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2DAEB7-689F-4936-858D-615006E6A0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F16ED6-18F5-4888-AD08-C00D8FFA23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64C7CF-112B-4F23-B41C-FF6E94C68F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2024-09-19T05:29:35Z</dcterms:modified>
</cp:coreProperties>
</file>