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F413E-1CFF-4855-A185-A8578345DC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B3845-6D30-47AB-BFA9-205228BB48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Frances Wong, M.D.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22C096-0016-440C-BB3B-FA5DC47D2F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s3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16, 22 August 2012, Pages 1202–1204,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https://doi.org/10.1093/jnci/djs367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Frances Wong, M.D.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86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Frances Wong, M.D.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2024-04-27T00:37:17Z</dcterms:modified>
</cp:coreProperties>
</file>