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62E849-9E2D-45CE-83F9-3EE3D36191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2E8662-4826-4524-8CA9-9625B42760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Subdivisions of the orbital and medial frontal lobe. Cells 1–10 were obtained using the following principles: (A) a plane passing through the superior frontal sulcus perpendicular to the horizontal plane containing anterior commissure–posterior commissure (AC–PC plane) provided the separation into medial and dorsolateral sectors; (B) another plane, parallel to the AC–PC plane and touching the lower edge of the beak of the corpus callosum, separated the orbital sector; (C) the lateral and mesial aspects of this orbital sector were separated by the continuation of the plane described in (A); (D) the anterior–posterior subdivisions of the orbital sector were obtained by coronal planes perpendicular to the AC–PC plane, drawn at the anterior-most edge of the cingulate sulcus and the anterior edge of the corpus callosum (creating the polar region and the anterior middle region); (E) the region behind the middle anterior sector was divided into two halves, a posterior middle and a posterior region; (F) the subdivisions in the lateral orbital sector were obtained as in (D) and (E). Cells 1–4 = VMPC sub-regions; posterior; middle posterior; middle anterior and anterior, respectively. Cell 5 = medial superior. Cells 6–9 = lateral orbital sub-regions; posterior, middle posterior, middle anterior and anterior, respectively. Cell 10 = anterior dorsolateral.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865CA7-A146-4442-AC6D-60267FC406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Depiction of the lesions of the participants after transfer onto a template brain (MAP-3 technique). Four men are on the left side of the figure; four women are on the right side. R and L indicate the hemispheres; left is depicted on the right, and right is depicted on the left. Specific case contrasts highlighted in the Results section are 1652 versus 1589; 0297 versus 1768; 2748 versus 2025; 1589 versus 2310; 1768 versus 2025 and 1801; and 2748 versus 0297.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865CA7-A146-4442-AC6D-60267FC406D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6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h6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128, Issue 12, December 2005, Pages 2872–2881,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https://doi.org/10.1093/brain/awh643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Subdivisions of the orbital and medial frontal lobe. Cells 1–10 were obtained using the following principles: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54300" y="1371600"/>
            <a:ext cx="38397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128, Issue 12, December 2005, Pages 2872–2881,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https://doi.org/10.1093/brain/awh643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Depiction of the lesions of the participants after transfer onto a template brain (MAP-3 technique). Four men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68500" y="1371600"/>
            <a:ext cx="520262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 Subdivisions of the orbital and medial frontal lobe. Cells 1–10 were obtained using the following principles: ...</vt:lpstr>
      <vt:lpstr>Fig. 2 Depiction of the lesions of the participants after transfer onto a template brain (MAP-3 technique). Four men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2024-04-26T22:25:11Z</dcterms:modified>
</cp:coreProperties>
</file>