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ED0FA1-A3D1-4558-B00C-97F1E897E83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0CE687-CED6-46EB-9178-FBC2F2B43F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Light field photomicrograph of coronal sections showing TMR injection site in the vlPAG of the rat. Abbreviations: Aq, aqueduct. Scale bar = 500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36054C-44AC-4FB2-946E-5E96EAB438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1263–1272,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Light field photomicrograph of coronal sections showing TMR injection site in the vlPAG of the rat.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Light field photomicrograph of coronal sections showing TMR injection site in the vlPAG of the rat.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2024-09-19T10:18:16Z</dcterms:modified>
</cp:coreProperties>
</file>