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A3671-7B50-459B-A5AB-F6DC19F877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46BC1-A1DA-44BE-9A33-7F7ADEAED4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field photomicrograph of coronal sections showing TMR injection site in the vlPAG of the rat. Abbreviations: Aq, aqueduct. Scale bar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9A243-1D4D-4752-9738-F07A3D303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Light field photomicrograph of coronal sections showing TMR injection site in the vlPAG of the rat.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Light field photomicrograph of coronal sections showing TMR injection site in the vlPAG of the rat.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2024-09-20T03:58:35Z</dcterms:modified>
</cp:coreProperties>
</file>