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C6F7B1-DBA0-4C74-B3E5-BBB875ACB8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FADEEC-E11D-4E97-96F4-DD152E0C9F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 Antiparallel and parallel combinations of adenine (A) and uracil (U) base pair ‘faces’: (a) the antiparallel Watson–Crick A–U pair with opposing faces (shaded versus unshaded) and a 1.5 Å Stretch introduced to separate the two base reference frames; (b) the parallel Hoogsteen A+U pair with base pair faces of the same sense. Black dots on bases denote the C1′ atoms on the attached sugars.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089F64-0EC2-4BDA-BB2A-472D158AD4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g6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31, Issue 17, 1 September 2003, Pages 5108–5121,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https://doi.org/10.1093/nar/gkg680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 Antiparallel and parallel combinations of adenine (A) and uracil (U) base pair ‘faces’: (a)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Antiparallel and parallel combinations of adenine (A) and uracil (U) base pair ‘faces’: (a)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2024-04-27T04:29:34Z</dcterms:modified>
</cp:coreProperties>
</file>