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5E6ED9-D847-4E8C-A4CD-61E3CF7A78F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20ECD2-4AD6-4DDF-B9C3-C8BFEBD9EFA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 1: Mean affirmative admission rates (AARs) across experimental conditions and tame versus intrusive questions
Note.—AARs have been normed, question by question, on the overall average AAR for the question. The value of one on the Y-axis represents the overall average AAR within question 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JOURNAL OF CONSUMER RESEARCH,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C91FA1-D8D6-4313-B85A-BA83D81238D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Experiment 3: Mean affirmative admission rates (AARs) across experimental conditions and tame versus intrusive questions
Note.—AARs have been normed, question by question, on the overall average AAR for the question. The value of one on the Y-axis represents the overall average AAR within question 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JOURNAL OF CONSUMER RESEARCH,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C91FA1-D8D6-4313-B85A-BA83D81238D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Experiment 4: Mean affirmative admission rates (AARs) across experimental conditions
Note.—AARs have been normed, question by question, on the overall average AAR for the question. The value of one on the Y-axis represents the overall average AAR.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JOURNAL OF CONSUMER RESEARCH,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C91FA1-D8D6-4313-B85A-BA83D81238D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A1. </a:t>
            </a:r>
            <a:r>
              <a:rPr lang="en-US" altLang="en-US">
                <a:latin typeface="Arial" pitchFamily="34" charset="0"/>
                <a:ea typeface="Arial" pitchFamily="34" charset="0"/>
              </a:rPr>
              <a:t>Experiment 1: Question layout in indirect-inquiry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JOURNAL OF CONSUMER RESEARCH,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C91FA1-D8D6-4313-B85A-BA83D81238D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A2. </a:t>
            </a:r>
            <a:r>
              <a:rPr lang="en-US" altLang="en-US">
                <a:latin typeface="Arial" pitchFamily="34" charset="0"/>
                <a:ea typeface="Arial" pitchFamily="34" charset="0"/>
              </a:rPr>
              <a:t>Experiment 2: Survey interface manipulation (in order: unprofessional, baseline, professional)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JOURNAL OF CONSUMER RESEARCH,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C91FA1-D8D6-4313-B85A-BA83D81238D1}"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86/65642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86/65642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86/65642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86/65642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86/65642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Consum Res</a:t>
            </a:r>
            <a:r>
              <a:rPr lang="en-US" altLang="en-US" sz="1000">
                <a:solidFill>
                  <a:srgbClr val="333333"/>
                </a:solidFill>
              </a:rPr>
              <a:t>, Volume 37, Issue 5, 1 February 2011, Pages 858–873, </a:t>
            </a:r>
            <a:r>
              <a:rPr lang="en-US" altLang="en-US" sz="1000">
                <a:solidFill>
                  <a:srgbClr val="333333"/>
                </a:solidFill>
                <a:hlinkClick r:id="rId3"/>
              </a:rPr>
              <a:t>https://doi.org/10.1086/656423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 1: Mean affirmative admission rates (AARs) across experimental conditions and tame versus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4396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Consum Res</a:t>
            </a:r>
            <a:r>
              <a:rPr lang="en-US" altLang="en-US" sz="1000">
                <a:solidFill>
                  <a:srgbClr val="333333"/>
                </a:solidFill>
              </a:rPr>
              <a:t>, Volume 37, Issue 5, 1 February 2011, Pages 858–873, </a:t>
            </a:r>
            <a:r>
              <a:rPr lang="en-US" altLang="en-US" sz="1000">
                <a:solidFill>
                  <a:srgbClr val="333333"/>
                </a:solidFill>
                <a:hlinkClick r:id="rId3"/>
              </a:rPr>
              <a:t>https://doi.org/10.1086/656423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Experiment 3: Mean affirmative admission rates (AARs) across experimental conditions and tame versus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9839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Consum Res</a:t>
            </a:r>
            <a:r>
              <a:rPr lang="en-US" altLang="en-US" sz="1000">
                <a:solidFill>
                  <a:srgbClr val="333333"/>
                </a:solidFill>
              </a:rPr>
              <a:t>, Volume 37, Issue 5, 1 February 2011, Pages 858–873, </a:t>
            </a:r>
            <a:r>
              <a:rPr lang="en-US" altLang="en-US" sz="1000">
                <a:solidFill>
                  <a:srgbClr val="333333"/>
                </a:solidFill>
                <a:hlinkClick r:id="rId3"/>
              </a:rPr>
              <a:t>https://doi.org/10.1086/656423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Experiment 4: Mean affirmative admission rates (AARs) across experimental conditions
Note.—AARs have been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6377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Consum Res</a:t>
            </a:r>
            <a:r>
              <a:rPr lang="en-US" altLang="en-US" sz="1000">
                <a:solidFill>
                  <a:srgbClr val="333333"/>
                </a:solidFill>
              </a:rPr>
              <a:t>, Volume 37, Issue 5, 1 February 2011, Pages 858–873, </a:t>
            </a:r>
            <a:r>
              <a:rPr lang="en-US" altLang="en-US" sz="1000">
                <a:solidFill>
                  <a:srgbClr val="333333"/>
                </a:solidFill>
                <a:hlinkClick r:id="rId3"/>
              </a:rPr>
              <a:t>https://doi.org/10.1086/656423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A1. </a:t>
            </a:r>
            <a:r>
              <a:rPr lang="en-US" altLang="en-US" b="0"/>
              <a:t>Experiment 1: Question layout in indirect-inquiry condition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3862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Consum Res</a:t>
            </a:r>
            <a:r>
              <a:rPr lang="en-US" altLang="en-US" sz="1000">
                <a:solidFill>
                  <a:srgbClr val="333333"/>
                </a:solidFill>
              </a:rPr>
              <a:t>, Volume 37, Issue 5, 1 February 2011, Pages 858–873, </a:t>
            </a:r>
            <a:r>
              <a:rPr lang="en-US" altLang="en-US" sz="1000">
                <a:solidFill>
                  <a:srgbClr val="333333"/>
                </a:solidFill>
                <a:hlinkClick r:id="rId3"/>
              </a:rPr>
              <a:t>https://doi.org/10.1086/656423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A2. </a:t>
            </a:r>
            <a:r>
              <a:rPr lang="en-US" altLang="en-US" b="0"/>
              <a:t>Experiment 2: Survey interface manipulation (in order: unprofessional, baseline, professional)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861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Experiment 1: Mean affirmative admission rates (AARs) across experimental conditions and tame versus ...</vt:lpstr>
      <vt:lpstr>Figure 2. Experiment 3: Mean affirmative admission rates (AARs) across experimental conditions and tame versus ...</vt:lpstr>
      <vt:lpstr>Figure 3. Experiment 4: Mean affirmative admission rates (AARs) across experimental conditions
Note.—AARs have been ...</vt:lpstr>
      <vt:lpstr>Figure A1. Experiment 1: Question layout in indirect-inquiry condition
</vt:lpstr>
      <vt:lpstr>Figure A2. Experiment 2: Survey interface manipulation (in order: unprofessional, baseline, professional)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2024-04-26T23:27:43Z</dcterms:modified>
</cp:coreProperties>
</file>