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C8854-A5F1-47F4-9AFD-4713D431B5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0F336-817E-4485-B06B-FA8DAE7CF0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Gender differences in heart failure are based on distinct characteristics in diagnosis, management, and prognosis in men and women. Molecular details of cardiac pathophysiology may influence the clinical phenotype. Genes differentially expressed (top) and phenotypic characteristics (bottom) are depicted relative to the other gender, where the left column represents genes and characteristics more prevalent in women, and the right column those more prevalent in 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59C9E-EDB4-49E6-9913-25DAE631B7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7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10, May 2010, Pages 1165–1167, </a:t>
            </a:r>
            <a:r>
              <a:rPr lang="en-US" altLang="en-US" sz="1000">
                <a:solidFill>
                  <a:srgbClr val="333333"/>
                </a:solidFill>
                <a:hlinkClick r:id="rId3"/>
              </a:rPr>
              <a:t>https://doi.org/10.1093/eurheartj/ehq073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Gender differences in heart failure are based on distinct characteristics in diagnosis, management,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Gender differences in heart failure are based on distinct characteristics in diagnosis, management,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2024-04-26T01:34:17Z</dcterms:modified>
</cp:coreProperties>
</file>