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9C1DFD-21B4-4DD1-9627-F487B2ED93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0D47ED-DCF1-47D6-AA8F-361BB836AD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Current H± surveys relevant to CMB observations.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BFFED1-D684-4F74-AF9C-10619C6C8E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3.0643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341, Issue 2, May 2003, Pages 369–384,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https://doi.org/10.1046/j.1365-8711.2003.06439.x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1. </a:t>
            </a:r>
            <a:r>
              <a:rPr lang="en-US" altLang="en-US" b="0"/>
              <a:t>Current H± surveys relevant to CMB observations.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1. Current H± surveys relevant to CMB observations.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2024-04-27T01:49:43Z</dcterms:modified>
</cp:coreProperties>
</file>