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F47C0E-36CC-4E72-A4FC-872A403244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C4A0C3-AFF7-434D-B6BA-0E758154CB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2DDC23-8B4C-4764-B963-11EF3C6888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2024-04-26T11:55:49Z</dcterms:modified>
</cp:coreProperties>
</file>