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ED0E6A-546A-483D-BAAB-6B4D84D9AAB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BE9845-EA9B-427E-B115-DD5DE1274C9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81C4C4-F2C8-435E-9688-F7CEEC7F554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2024-05-01T22:03:24Z</dcterms:modified>
</cp:coreProperties>
</file>