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3CBAF-D751-452F-B61D-6B7A7869DD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C6589-CFD5-46C9-B849-628A1254A4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Flair MR studies at first neurologic presentation illustrating abnormalities in the septum pellucidum and medial temporal lobe. (a) Axial section showing anteroposterior extent of septum pellucidum, (b) Bilateral increased signal intensity is also present in the structures of the medial temporal lobe in keeping with gliosis.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Association of Physicians.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521A5-686C-4D79-B697-3AF3A3CA74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v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109, Issue 1, January 2016, Pages 11–15, </a:t>
            </a:r>
            <a:r>
              <a:rPr lang="en-US" altLang="en-US" sz="1000">
                <a:solidFill>
                  <a:srgbClr val="333333"/>
                </a:solidFill>
                <a:hlinkClick r:id="rId3"/>
              </a:rPr>
              <a:t>https://doi.org/10.1093/qjmed/hcv070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Flair MR studies at first neurologic presentation illustrating abnormalities in the septum pellucidum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Flair MR studies at first neurologic presentation illustrating abnormalities in the septum pellucidum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2024-04-26T01:04:02Z</dcterms:modified>
</cp:coreProperties>
</file>