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655CD-89A3-4A8E-9C96-5F9A1B4BAB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0CC4AE-FC65-4459-862F-2C48705ADB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DCS at baseline and follow-up in the control group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82BE3-A3E4-4DC3-8562-6A791B16DE5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DCS at baseline and follow-up in the intervention group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82BE3-A3E4-4DC3-8562-6A791B16DE5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m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fampra/cmm06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24, Issue 6, December 2007, Pages 594–600,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https://doi.org/10.1093/fampra/cmm066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Mean DCS at baseline and follow-up in the control group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59000" y="1371600"/>
            <a:ext cx="48232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24, Issue 6, December 2007, Pages 594–600,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https://doi.org/10.1093/fampra/cmm066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Mean DCS at baseline and follow-up in the intervention group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356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Mean DCS at baseline and follow-up in the control group
</vt:lpstr>
      <vt:lpstr>FIGURE 2 Mean DCS at baseline and follow-up in the intervention group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2024-04-27T03:31:56Z</dcterms:modified>
</cp:coreProperties>
</file>