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DD865-DBCD-4D91-933F-278064713A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C5D18-54C5-4240-941D-80F8C2E540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 section through the hippocampus demonstrating layers in CA1 region. Quantifications of synaptic profiles and neurons were confined to this trapezoidal region in hippocampal CA1 of Fischer 344×Brown Norway rats. SO: stratum oriens; SP: stratum pyramidale; SR: stratum radiatum; SLM: stratum lacunosum-moleculare; DG: dentate gyrus; ML: molecular layer; GCL: granular cell layer. Scale bar = 400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5FCBB-9ADC-49D2-B266-ECED95C990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571–577,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Coronal section through the hippocampus demonstrating layers in CA1 region. Quantifications of synaptic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Coronal section through the hippocampus demonstrating layers in CA1 region. Quantifications of synaptic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2024-04-26T13:44:20Z</dcterms:modified>
</cp:coreProperties>
</file>