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36D28-FFD0-4970-87FF-B5E48EF870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351FDD-B95B-4C11-AF9A-8C363E5994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AChE-S and AChE-R expressing cell clusters in ventricular zone include cells in all phases of the cell cycle but not post-mitotic neurons. (A) AChE-R and AChE-S gene expression (red) in cell clusters, one of each is marked by a white border line. BrdU immunofluorescence (green) in the ventricular zone (VZ) at E14 following a 2 h BrdU pulse injection. Gaps of non-expressing cells are marked by asterisks. AChE-expressing clusters (arrowheads) include BrdU-positive and negative nuclei. Basal polar AChE expression is observed in cells near mitosis (arrows, inset). (B) AChE-R labeled clusters in the VZ are TUJ1-negative. TUJ1-positive cells in the VZ at E15 (arrowheads) are located between the AChE-R clusters. Note the horizontal orientation of TUJ1 positive cells in the subventricular zone (SVZ), which are apparently tangentially migrating neurons.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40EFD8-4C34-4A22-BED3-D1CA4AB014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419–430,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AChE-S and AChE-R expressing cell clusters in ventricular zone include cells in all phases of the cell cycle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AChE-S and AChE-R expressing cell clusters in ventricular zone include cells in all phases of the cell cycle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2024-04-26T03:24:38Z</dcterms:modified>
</cp:coreProperties>
</file>