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59E27-4969-4102-98E4-1EA0C4FC87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22007-6E90-48A1-B4A3-0F69C74E8E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99F24-B2FD-4E46-B60F-98E49B8088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2024-04-26T15:37:21Z</dcterms:modified>
</cp:coreProperties>
</file>