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C53F8-26D4-45E8-99DC-77D67B39F4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5A93F-839F-4D76-BBF8-1B12F5C1DD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Compositional variations in PVF spinels within samples 683, 870, 879, 898, 8101, 8129, 8134, 8138 and 8140. The Al-rich spinels (pleonaste) form inclusions within the Kilbourne Hole clinopyroxene megacryst (see Fig. 3) and rarely within euhedral clinopyroxene and olivine phenocrysts in lavas. Cr-spinel is the most common opaque inclusion in olivine phenocrysts. Titanomagnetite occurs only in lava groundmasses.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4D476B-28AB-432E-9D3F-F25C4B2482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i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46, Issue 8, August 2005, Pages 1603–1643,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https://doi.org/10.1093/petrology/egi028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Compositional variations in PVF spinels within samples 683, 870, 879, 898, 8101, 8129, 8134, 8138 and 8140.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Compositional variations in PVF spinels within samples 683, 870, 879, 898, 8101, 8129, 8134, 8138 and 8140.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2024-04-26T20:53:46Z</dcterms:modified>
</cp:coreProperties>
</file>