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9F746-A7AE-4E69-BE19-2C891FDC6C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F0CCB-EDC5-472E-9AFB-65A404CF9E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6B0FB-6FD5-4D8E-BBE2-0A18B3D5A0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2024-04-27T00:29:37Z</dcterms:modified>
</cp:coreProperties>
</file>