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849165-53B2-4456-90BB-B989B7296E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F495B1-04C0-4C2A-BC3F-7E59ACB24F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Reaching for a target in an exemplary patient with optic ataxia who was selected for the present study. The left brain-damaged patient showed gross and uncorrected misreaching for a target in peripheral vision (when he had to fixate the camera lens in front of him) (a) and normal reaching under foveal vision (when he had to orient eyes and head towards the object while reaching for it) (b). Typically, such ataxic reaches were performed most frequently with the contralesional hand in contralesional space.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04753C-E862-4B0F-AF24-9A9127BCE2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1561–1569, </a:t>
            </a:r>
            <a:r>
              <a:rPr lang="en-US" altLang="en-US" sz="1000">
                <a:solidFill>
                  <a:srgbClr val="333333"/>
                </a:solidFill>
                <a:hlinkClick r:id="rId3"/>
              </a:rPr>
              <a:t>https://doi.org/10.1093/cercor/bhi034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Reaching for a target in an exemplary patient with optic ataxia who was selected for the present study.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Reaching for a target in an exemplary patient with optic ataxia who was selected for the present study.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2024-04-26T23:06:39Z</dcterms:modified>
</cp:coreProperties>
</file>